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5"/>
    <p:sldId id="257" r:id="rId16"/>
    <p:sldId id="258" r:id="rId17"/>
    <p:sldId id="259" r:id="rId18"/>
    <p:sldId id="260" r:id="rId19"/>
    <p:sldId id="261" r:id="rId20"/>
    <p:sldId id="262" r:id="rId21"/>
    <p:sldId id="263" r:id="rId22"/>
    <p:sldId id="264" r:id="rId23"/>
    <p:sldId id="265" r:id="rId24"/>
    <p:sldId id="266" r:id="rId25"/>
    <p:sldId id="267" r:id="rId26"/>
    <p:sldId id="268" r:id="rId27"/>
    <p:sldId id="269" r:id="rId28"/>
    <p:sldId id="270" r:id="rId29"/>
    <p:sldId id="271" r:id="rId30"/>
  </p:sldIdLst>
  <p:sldSz cx="18288000" cy="10287000"/>
  <p:notesSz cx="6858000" cy="9144000"/>
  <p:embeddedFontLst>
    <p:embeddedFont>
      <p:font typeface="Prata" charset="1" panose="00000500000000000000"/>
      <p:regular r:id="rId6"/>
    </p:embeddedFont>
    <p:embeddedFont>
      <p:font typeface="Josefin Sans" charset="1" panose="00000000000000000000"/>
      <p:regular r:id="rId7"/>
    </p:embeddedFont>
    <p:embeddedFont>
      <p:font typeface="Josefin Sans Bold" charset="1" panose="00000000000000000000"/>
      <p:regular r:id="rId8"/>
    </p:embeddedFont>
    <p:embeddedFont>
      <p:font typeface="Josefin Sans Italics" charset="1" panose="00000000000000000000"/>
      <p:regular r:id="rId9"/>
    </p:embeddedFont>
    <p:embeddedFont>
      <p:font typeface="Josefin Sans Bold Italics" charset="1" panose="00000000000000000000"/>
      <p:regular r:id="rId10"/>
    </p:embeddedFont>
    <p:embeddedFont>
      <p:font typeface="Arimo" charset="1" panose="020B0604020202020204"/>
      <p:regular r:id="rId11"/>
    </p:embeddedFont>
    <p:embeddedFont>
      <p:font typeface="Arimo Bold" charset="1" panose="020B0704020202020204"/>
      <p:regular r:id="rId12"/>
    </p:embeddedFont>
    <p:embeddedFont>
      <p:font typeface="Arimo Italics" charset="1" panose="020B0604020202090204"/>
      <p:regular r:id="rId13"/>
    </p:embeddedFont>
    <p:embeddedFont>
      <p:font typeface="Arimo Bold Italics" charset="1" panose="020B0704020202090204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slides/slide1.xml" Type="http://schemas.openxmlformats.org/officeDocument/2006/relationships/slide"/><Relationship Id="rId16" Target="slides/slide2.xml" Type="http://schemas.openxmlformats.org/officeDocument/2006/relationships/slide"/><Relationship Id="rId17" Target="slides/slide3.xml" Type="http://schemas.openxmlformats.org/officeDocument/2006/relationships/slide"/><Relationship Id="rId18" Target="slides/slide4.xml" Type="http://schemas.openxmlformats.org/officeDocument/2006/relationships/slide"/><Relationship Id="rId19" Target="slides/slide5.xml" Type="http://schemas.openxmlformats.org/officeDocument/2006/relationships/slide"/><Relationship Id="rId2" Target="presProps.xml" Type="http://schemas.openxmlformats.org/officeDocument/2006/relationships/presProps"/><Relationship Id="rId20" Target="slides/slide6.xml" Type="http://schemas.openxmlformats.org/officeDocument/2006/relationships/slide"/><Relationship Id="rId21" Target="slides/slide7.xml" Type="http://schemas.openxmlformats.org/officeDocument/2006/relationships/slide"/><Relationship Id="rId22" Target="slides/slide8.xml" Type="http://schemas.openxmlformats.org/officeDocument/2006/relationships/slide"/><Relationship Id="rId23" Target="slides/slide9.xml" Type="http://schemas.openxmlformats.org/officeDocument/2006/relationships/slide"/><Relationship Id="rId24" Target="slides/slide10.xml" Type="http://schemas.openxmlformats.org/officeDocument/2006/relationships/slide"/><Relationship Id="rId25" Target="slides/slide11.xml" Type="http://schemas.openxmlformats.org/officeDocument/2006/relationships/slide"/><Relationship Id="rId26" Target="slides/slide12.xml" Type="http://schemas.openxmlformats.org/officeDocument/2006/relationships/slide"/><Relationship Id="rId27" Target="slides/slide13.xml" Type="http://schemas.openxmlformats.org/officeDocument/2006/relationships/slide"/><Relationship Id="rId28" Target="slides/slide14.xml" Type="http://schemas.openxmlformats.org/officeDocument/2006/relationships/slide"/><Relationship Id="rId29" Target="slides/slide15.xml" Type="http://schemas.openxmlformats.org/officeDocument/2006/relationships/slide"/><Relationship Id="rId3" Target="viewProps.xml" Type="http://schemas.openxmlformats.org/officeDocument/2006/relationships/viewProps"/><Relationship Id="rId30" Target="slides/slide16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9292" r="0" b="2929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2946356" y="4506333"/>
            <a:ext cx="12395288" cy="1303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37"/>
              </a:lnSpc>
            </a:pPr>
            <a:r>
              <a:rPr lang="en-US" sz="8815">
                <a:solidFill>
                  <a:srgbClr val="FFFFFF"/>
                </a:solidFill>
                <a:latin typeface="Prata"/>
              </a:rPr>
              <a:t>DATA MINING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860175" y="5991062"/>
            <a:ext cx="8567650" cy="467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76"/>
              </a:lnSpc>
            </a:pPr>
            <a:r>
              <a:rPr lang="en-US" sz="2673" spc="1090">
                <a:solidFill>
                  <a:srgbClr val="F4D314"/>
                </a:solidFill>
                <a:latin typeface="Josefin Sans"/>
              </a:rPr>
              <a:t>CAPALBO MATTEO, 242482</a:t>
            </a:r>
          </a:p>
          <a:p>
            <a:pPr algn="ctr">
              <a:lnSpc>
                <a:spcPts val="3876"/>
              </a:lnSpc>
            </a:pPr>
            <a:r>
              <a:rPr lang="en-US" sz="2673" spc="1090">
                <a:solidFill>
                  <a:srgbClr val="F4D314"/>
                </a:solidFill>
                <a:latin typeface="Josefin Sans"/>
              </a:rPr>
              <a:t>NICOLA GABRIELE, 242444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123164" y="3586463"/>
            <a:ext cx="8041672" cy="63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06"/>
              </a:lnSpc>
            </a:pPr>
            <a:r>
              <a:rPr lang="en-US" sz="3452" spc="517">
                <a:solidFill>
                  <a:srgbClr val="F4D314"/>
                </a:solidFill>
                <a:latin typeface="Josefin Sans Bold"/>
              </a:rPr>
              <a:t>PROGETTO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9292" r="0" b="2929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9292" r="0" b="2929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9292" r="0" b="2929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9292" r="0" b="2929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9292" r="0" b="2929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9292" r="0" b="2929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6000"/>
          </a:blip>
          <a:srcRect l="0" t="29292" r="0" b="2929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3434811" y="4429112"/>
            <a:ext cx="11418378" cy="1475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04"/>
              </a:lnSpc>
            </a:pPr>
            <a:r>
              <a:rPr lang="en-US" sz="10003">
                <a:solidFill>
                  <a:srgbClr val="000000"/>
                </a:solidFill>
                <a:latin typeface="Prata"/>
              </a:rPr>
              <a:t>GRAZIE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169917" y="6201611"/>
            <a:ext cx="7948165" cy="477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4"/>
              </a:lnSpc>
            </a:pPr>
            <a:r>
              <a:rPr lang="en-US" sz="2693" spc="1098">
                <a:solidFill>
                  <a:srgbClr val="000000"/>
                </a:solidFill>
                <a:latin typeface="Josefin Sans"/>
              </a:rPr>
              <a:t>PER L'ATTENZIONE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9292" r="0" b="2929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658612" y="1612122"/>
            <a:ext cx="8143757" cy="737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>
                <a:solidFill>
                  <a:srgbClr val="FFFFFF"/>
                </a:solidFill>
                <a:latin typeface="Prata"/>
              </a:rPr>
              <a:t>INDICE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913977"/>
            <a:ext cx="14744780" cy="3091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006220" indent="-503110" lvl="1">
              <a:lnSpc>
                <a:spcPts val="6524"/>
              </a:lnSpc>
              <a:buFont typeface="Arial"/>
              <a:buChar char="•"/>
            </a:pPr>
            <a:r>
              <a:rPr lang="en-US" sz="4660">
                <a:solidFill>
                  <a:srgbClr val="FFFFFF"/>
                </a:solidFill>
                <a:latin typeface="Prata"/>
              </a:rPr>
              <a:t> Pre-processing &amp; Data visualization</a:t>
            </a:r>
          </a:p>
          <a:p>
            <a:pPr marL="1006220" indent="-503110" lvl="1">
              <a:lnSpc>
                <a:spcPts val="11651"/>
              </a:lnSpc>
              <a:buFont typeface="Arial"/>
              <a:buChar char="•"/>
            </a:pPr>
            <a:r>
              <a:rPr lang="en-US" sz="4660">
                <a:solidFill>
                  <a:srgbClr val="FFFFFF"/>
                </a:solidFill>
                <a:latin typeface="Prata"/>
              </a:rPr>
              <a:t> Costruzione dei modelli di regressione</a:t>
            </a:r>
          </a:p>
          <a:p>
            <a:pPr marL="1006220" indent="-503110" lvl="1">
              <a:lnSpc>
                <a:spcPts val="6524"/>
              </a:lnSpc>
              <a:buFont typeface="Arial"/>
              <a:buChar char="•"/>
            </a:pPr>
            <a:r>
              <a:rPr lang="en-US" sz="4660">
                <a:solidFill>
                  <a:srgbClr val="FFFFFF"/>
                </a:solidFill>
                <a:latin typeface="Prata"/>
              </a:rPr>
              <a:t> Valutazione delle performance &amp; Conclusioni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9292" r="0" b="2929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9292" r="0" b="2929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9292" r="0" b="2929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9292" r="0" b="2929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9292" r="0" b="2929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9292" r="0" b="2929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9292" r="0" b="2929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DAFouqhcNcQ</dc:identifier>
  <dcterms:modified xsi:type="dcterms:W3CDTF">2011-08-01T06:04:30Z</dcterms:modified>
  <cp:revision>1</cp:revision>
  <dc:title>Blue and Yellow Modern Data Analysis Presentation</dc:title>
</cp:coreProperties>
</file>

<file path=docProps/thumbnail.jpeg>
</file>